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84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81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04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77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39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2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44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79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4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21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70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6D75-6E1E-4AE3-ACDD-C69166DD6B31}" type="datetimeFigureOut">
              <a:rPr lang="tr-TR" smtClean="0"/>
              <a:t>11.10.2018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91FB-448B-4ACC-8AD7-A92FA9825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04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75212" y="723331"/>
            <a:ext cx="12192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5575" y="337937"/>
            <a:ext cx="116614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OKUL ÖĞRENCİ MECLİSİ BAŞKAN ADAYI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5079078"/>
            <a:ext cx="114231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DEFNE AKDOĞAN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2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4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-1043154" y="-22322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764" y="1275982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8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8180" y="460439"/>
            <a:ext cx="1166146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latin typeface="Arial Black" panose="020B0A04020102020204" pitchFamily="34" charset="0"/>
              </a:rPr>
              <a:t>OKUL ÖĞRENCİ MECLİSİ BAŞKAN ADAYI</a:t>
            </a:r>
            <a:endParaRPr lang="tr-TR" sz="4000" dirty="0"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75285" y="5396951"/>
            <a:ext cx="364093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GAMZE AKÇA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4000" b="1" dirty="0" smtClean="0">
                <a:latin typeface="Arial" panose="020B0604020202020204" pitchFamily="34" charset="0"/>
              </a:rPr>
              <a:t>3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/B 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049" y="1267903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9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39207" y="449469"/>
            <a:ext cx="1166146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latin typeface="Arial Black" panose="020B0A04020102020204" pitchFamily="34" charset="0"/>
              </a:rPr>
              <a:t>OKUL ÖĞRENCİ MECLİSİ BAŞKAN ADAYI</a:t>
            </a:r>
            <a:endParaRPr lang="tr-TR" sz="4000" dirty="0"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295964"/>
            <a:ext cx="1125940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ALİ EYMEN ÇEBİ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4000" b="1" dirty="0" smtClean="0">
                <a:latin typeface="Arial" panose="020B0604020202020204" pitchFamily="34" charset="0"/>
              </a:rPr>
              <a:t>3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/C</a:t>
            </a:r>
            <a:r>
              <a:rPr kumimoji="0" lang="tr-T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105" y="1263483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9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7975" y="366259"/>
            <a:ext cx="1166146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latin typeface="Arial Black" panose="020B0A04020102020204" pitchFamily="34" charset="0"/>
              </a:rPr>
              <a:t>OKUL ÖĞRENCİ MECLİSİ BAŞKAN </a:t>
            </a:r>
            <a:r>
              <a:rPr lang="tr-TR" sz="4000" b="1" dirty="0" smtClean="0">
                <a:latin typeface="Arial Black" panose="020B0A04020102020204" pitchFamily="34" charset="0"/>
              </a:rPr>
              <a:t>ADAYI</a:t>
            </a:r>
            <a:endParaRPr lang="tr-TR" sz="40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6729" y="5055756"/>
            <a:ext cx="1124575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ECRİN İPEK ALKASAN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4000" b="1" dirty="0">
                <a:latin typeface="Arial" panose="020B0604020202020204" pitchFamily="34" charset="0"/>
              </a:rPr>
              <a:t>3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/D 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2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174" y="1249835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1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39175" y="432896"/>
            <a:ext cx="116614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4000" b="1" dirty="0">
                <a:latin typeface="Arial Black" panose="020B0A04020102020204" pitchFamily="34" charset="0"/>
              </a:rPr>
              <a:t>OKUL ÖĞRENCİ MECLİSİ BAŞKAN ADAYI</a:t>
            </a:r>
            <a:endParaRPr lang="tr-TR" sz="4000" dirty="0">
              <a:latin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668174" y="5221238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latin typeface="Arial" panose="020B0604020202020204" pitchFamily="34" charset="0"/>
              </a:rPr>
              <a:t>ALPEREN DİLBER</a:t>
            </a:r>
            <a:endParaRPr lang="tr-TR" sz="40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4000" b="1" dirty="0" smtClean="0">
                <a:latin typeface="Arial" panose="020B0604020202020204" pitchFamily="34" charset="0"/>
              </a:rPr>
              <a:t>4/A</a:t>
            </a:r>
            <a:endParaRPr lang="tr-TR" dirty="0">
              <a:latin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344" y="1381010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3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75212" y="723331"/>
            <a:ext cx="12192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5575" y="337937"/>
            <a:ext cx="116614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OKUL ÖĞRENCİ MECLİSİ BAŞKAN ADAYI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5079078"/>
            <a:ext cx="114231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NİSANUR HALİL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/B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2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4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-1043154" y="-22322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494" y="1305673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2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75212" y="723331"/>
            <a:ext cx="12192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5575" y="337937"/>
            <a:ext cx="116614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OKUL ÖĞRENCİ MECLİSİ BAŞKAN ADAYI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5079078"/>
            <a:ext cx="114231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FATMA BERRA ERYİĞİT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2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4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-1043154" y="-22322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426" y="1108725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7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75212" y="723331"/>
            <a:ext cx="12192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5575" y="337937"/>
            <a:ext cx="116614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OKUL ÖĞRENCİ MECLİSİ BAŞKAN ADAYI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5079078"/>
            <a:ext cx="114231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HASRET ÇAKIR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tr-T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2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4" descr="https://e-okul.meb.gov.tr/IlkOgretim/IOMResimGoster.aspx"/>
          <p:cNvSpPr>
            <a:spLocks noChangeAspect="1" noChangeArrowheads="1"/>
          </p:cNvSpPr>
          <p:nvPr/>
        </p:nvSpPr>
        <p:spPr bwMode="auto">
          <a:xfrm>
            <a:off x="-1043154" y="-22322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155" y="1192354"/>
            <a:ext cx="28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27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67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MÜDÜRPc</dc:creator>
  <cp:lastModifiedBy>MÜDÜRPc</cp:lastModifiedBy>
  <cp:revision>4</cp:revision>
  <dcterms:created xsi:type="dcterms:W3CDTF">2017-10-13T10:07:57Z</dcterms:created>
  <dcterms:modified xsi:type="dcterms:W3CDTF">2018-10-11T07:59:12Z</dcterms:modified>
</cp:coreProperties>
</file>